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ibre Baskerville" panose="02000000000000000000" pitchFamily="2" charset="0"/>
      <p:regular r:id="rId13"/>
    </p:embeddedFont>
    <p:embeddedFont>
      <p:font typeface="Open Sans" panose="020B0606030504020204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55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sv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Plant Disease Detection System Using Machine Learning</a:t>
            </a:r>
            <a:endParaRPr lang="en-US" sz="44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3803E-96AB-7197-F79C-B3F4E706F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11" y="680558"/>
            <a:ext cx="13813178" cy="68684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6801"/>
            <a:ext cx="744807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&amp; Future Enhancements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047405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1820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Crop Loss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672483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Early and accurate detection minimises the spread of diseases.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047405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182064"/>
            <a:ext cx="3406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Mobile App Integration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672483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 user-friendly mobile application for on-field diagnosis.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8519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4986576"/>
            <a:ext cx="3827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IoT &amp; Real-time Detection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476994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with IoT devices for continuous, real-time monitoring.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8519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49865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Larger Datasets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476994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Expand training data to cover more crop types and disease variations.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8357354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Introduction: Safeguarding Our Future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33425" y="1603058"/>
            <a:ext cx="6326148" cy="2011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Agriculture forms the bedrock of our global economy and food security. However, plant diseases pose a significant threat, leading to substantial crop losses and economic hardship for farmers. Manual disease diagnosis is often slow, inaccurate, and requires expert knowledge, making timely intervention challenging.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3425" y="3803333"/>
            <a:ext cx="6326148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presentation outlines an automated plant disease detection system leveraging machine learning, offering a precise and efficient solution to this critical agricultural challenge.</a:t>
            </a:r>
            <a:endParaRPr lang="en-US" sz="16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447" y="1650206"/>
            <a:ext cx="6326148" cy="63261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2592"/>
            <a:ext cx="747891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Problem: A Growing Threat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639729"/>
            <a:ext cx="3664744" cy="3173849"/>
          </a:xfrm>
          <a:prstGeom prst="roundRect">
            <a:avLst>
              <a:gd name="adj" fmla="val 4610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1639729"/>
            <a:ext cx="121920" cy="317384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8924" y="1897023"/>
            <a:ext cx="30587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Crop Yield Reduction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628924" y="2741771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Plant diseases can decimate harvests, leading to food scarcity and economic instability.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748" y="1639729"/>
            <a:ext cx="3664863" cy="3173849"/>
          </a:xfrm>
          <a:prstGeom prst="roundRect">
            <a:avLst>
              <a:gd name="adj" fmla="val 4610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68" y="1639729"/>
            <a:ext cx="121920" cy="31738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0482" y="1897023"/>
            <a:ext cx="30588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Manual Diagnosis Challenges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0482" y="2741771"/>
            <a:ext cx="30588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methods are time-consuming, subjective, and require skilled personnel, which are often unavailable in remote areas.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040392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BFAFF"/>
          </a:solidFill>
          <a:ln w="30480">
            <a:solidFill>
              <a:srgbClr val="D0CED9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710" y="5040392"/>
            <a:ext cx="121920" cy="245661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28924" y="52976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Economic Impact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6628924" y="5788104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Farmers face significant financial losses due to diseased crops and the cost of ineffective treatments.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233" y="635556"/>
            <a:ext cx="4127302" cy="515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Objectives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722233" y="1460897"/>
            <a:ext cx="825460" cy="1518880"/>
          </a:xfrm>
          <a:prstGeom prst="roundRect">
            <a:avLst>
              <a:gd name="adj" fmla="val 360003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980242" y="2026920"/>
            <a:ext cx="309443" cy="386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754029" y="1667232"/>
            <a:ext cx="283868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Automated Detection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754029" y="2113359"/>
            <a:ext cx="666773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an automated system using Convolutional Neural Networks (CNNs).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22233" y="3186113"/>
            <a:ext cx="825460" cy="1238131"/>
          </a:xfrm>
          <a:prstGeom prst="roundRect">
            <a:avLst>
              <a:gd name="adj" fmla="val 360003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980242" y="3611761"/>
            <a:ext cx="309443" cy="386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754029" y="3392448"/>
            <a:ext cx="272367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Accurate Predictions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754029" y="3838575"/>
            <a:ext cx="666773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highly accurate and rapid disease identification from images.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2233" y="4630579"/>
            <a:ext cx="825460" cy="1518880"/>
          </a:xfrm>
          <a:prstGeom prst="roundRect">
            <a:avLst>
              <a:gd name="adj" fmla="val 360003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980242" y="5196602"/>
            <a:ext cx="309443" cy="386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754029" y="4836914"/>
            <a:ext cx="257948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Farmer Support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754029" y="5283041"/>
            <a:ext cx="666773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Empower farmers with timely insights to prevent widespread crop damage.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22233" y="6355794"/>
            <a:ext cx="825460" cy="1238131"/>
          </a:xfrm>
          <a:prstGeom prst="roundRect">
            <a:avLst>
              <a:gd name="adj" fmla="val 360003"/>
            </a:avLst>
          </a:prstGeom>
          <a:solidFill>
            <a:srgbClr val="EAE8F3"/>
          </a:solidFill>
          <a:ln/>
        </p:spPr>
      </p:sp>
      <p:sp>
        <p:nvSpPr>
          <p:cNvPr id="17" name="Text 14"/>
          <p:cNvSpPr/>
          <p:nvPr/>
        </p:nvSpPr>
        <p:spPr>
          <a:xfrm>
            <a:off x="980242" y="6781443"/>
            <a:ext cx="309443" cy="386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754029" y="6562130"/>
            <a:ext cx="2979658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Efficient Resource Use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754029" y="7008257"/>
            <a:ext cx="666773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sustainable agriculture by reducing pesticide overuse.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2956"/>
            <a:ext cx="639044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Proposed System Overview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2" y="1813560"/>
            <a:ext cx="10142696" cy="464200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1188" y="2972545"/>
            <a:ext cx="652132" cy="652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010178" y="5169825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Output Generation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3771" y="2973768"/>
            <a:ext cx="652132" cy="65213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10329" y="4986413"/>
            <a:ext cx="1904228" cy="1100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CNN Classification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964" y="2973768"/>
            <a:ext cx="652133" cy="65213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23523" y="5169825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17115" y="2973768"/>
            <a:ext cx="652133" cy="652133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84546" y="5169825"/>
            <a:ext cx="1904228" cy="7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Image Upload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793790" y="671072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begins with an image upload, followed by a crucial preprocessing stage to prepare the data. The processed images are then fed into a CNN for classification, which ultimately generates a precise disease diagnosis.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163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Description &amp; Technologies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38256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3034665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model is trained on a comprehensive dataset, including images from the 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PlantVillage dataset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6903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Approximately 87,000 RGB images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495449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14 crop species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937647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38 distinct disease classes, 33 test images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74274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training, 20% testing split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238256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Technologies Used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0342721" y="3034665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Core programming language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38397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TensorFlow/Keras: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Machine learning framework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464486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OpenCV: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Image processing library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544996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NumPy/Matplotlib: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Data manipulation and visualization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342721" y="661797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Streamlit: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Web application framework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0777"/>
            <a:ext cx="619815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Image Preprocessing Steps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2431613"/>
            <a:ext cx="226814" cy="226814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2712958"/>
            <a:ext cx="3664744" cy="304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Resizing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3377684"/>
            <a:ext cx="36647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Standardising image dimensions to a uniform size (e.g., 256x256 pixels).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85348" y="2431613"/>
            <a:ext cx="226814" cy="226814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5348" y="2712958"/>
            <a:ext cx="3664863" cy="30480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4685348" y="28872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11" name="Text 4"/>
          <p:cNvSpPr/>
          <p:nvPr/>
        </p:nvSpPr>
        <p:spPr>
          <a:xfrm>
            <a:off x="4685348" y="3377684"/>
            <a:ext cx="36648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Scaling pixel values to a fixed range (0-1) to improve model performance.</a:t>
            </a:r>
            <a:endParaRPr lang="en-US" sz="17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891564"/>
            <a:ext cx="226814" cy="226814"/>
          </a:xfrm>
          <a:prstGeom prst="rect">
            <a:avLst/>
          </a:prstGeom>
        </p:spPr>
      </p:pic>
      <p:pic>
        <p:nvPicPr>
          <p:cNvPr id="13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3790" y="5195530"/>
            <a:ext cx="7556421" cy="30480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793790" y="53925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15" name="Text 6"/>
          <p:cNvSpPr/>
          <p:nvPr/>
        </p:nvSpPr>
        <p:spPr>
          <a:xfrm>
            <a:off x="793790" y="588299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Generating additional training data through rotations, flips, and zooms to enhance model robustness.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6280" y="562689"/>
            <a:ext cx="4093131" cy="511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CNN Architecture</a:t>
            </a:r>
            <a:endParaRPr lang="en-US" sz="3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" y="1483519"/>
            <a:ext cx="13197840" cy="59389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04339" y="1730182"/>
            <a:ext cx="2309594" cy="356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Input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704339" y="2188611"/>
            <a:ext cx="2309594" cy="571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Image data enters the network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9697" y="3348167"/>
            <a:ext cx="511569" cy="5115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88554" y="6184400"/>
            <a:ext cx="2322284" cy="356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 → Pool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988554" y="6642828"/>
            <a:ext cx="2322284" cy="57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extraction and reduction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3911" y="5213608"/>
            <a:ext cx="511569" cy="5115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47387" y="1685767"/>
            <a:ext cx="2309594" cy="356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Conv → Pool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7247387" y="2144196"/>
            <a:ext cx="2309594" cy="57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Deeper features, reduced dims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90815" y="3297407"/>
            <a:ext cx="511569" cy="5115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31601" y="6005945"/>
            <a:ext cx="2309594" cy="7138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Flatten→Dense→Softmax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9531601" y="6821283"/>
            <a:ext cx="2309594" cy="57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 scores for classification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36959" y="5213608"/>
            <a:ext cx="511569" cy="5115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16280" y="7652623"/>
            <a:ext cx="13197840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CNN comprises convolutional layers for feature extraction, pooling layers for dimensionality reduction, and dense layers leading to a softmax output for classification. This architecture is optimised for image recognition tasks.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70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670" y="3436739"/>
            <a:ext cx="6132552" cy="563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Process &amp; Results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88670" y="4563428"/>
            <a:ext cx="3544133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Training Parameters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88670" y="5211128"/>
            <a:ext cx="625161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Epochs: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10 Full iterations over the entire dataset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88670" y="5650468"/>
            <a:ext cx="625161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Steps per Epoch: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2197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8670" y="6089809"/>
            <a:ext cx="625161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Batch Size: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32 images processed per iteration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8670" y="6529149"/>
            <a:ext cx="625161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Loss Function: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Categorical Cross-Entropy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8670" y="6968490"/>
            <a:ext cx="625161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Optimizer: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Adam Optimizer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7735" y="4563428"/>
            <a:ext cx="3380423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Results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597735" y="5211128"/>
            <a:ext cx="6251615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Accuracy: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Achieved 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95.83%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validation accuracy and </a:t>
            </a: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98.21% 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training accuracy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7735" y="6010989"/>
            <a:ext cx="6251615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Confusion Matrix: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Demonstrates high precision and recall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7735" y="6810851"/>
            <a:ext cx="6251615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Sample Predictions:</a:t>
            </a: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Visually accurate disease identification during Testing phase.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589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Libre Baskerville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Nilanjan Paul</cp:lastModifiedBy>
  <cp:revision>2</cp:revision>
  <dcterms:created xsi:type="dcterms:W3CDTF">2025-12-08T09:30:56Z</dcterms:created>
  <dcterms:modified xsi:type="dcterms:W3CDTF">2025-12-08T10:50:29Z</dcterms:modified>
</cp:coreProperties>
</file>